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09" r:id="rId1"/>
    <p:sldMasterId id="2147483926" r:id="rId2"/>
  </p:sldMasterIdLst>
  <p:notesMasterIdLst>
    <p:notesMasterId r:id="rId11"/>
  </p:notesMasterIdLst>
  <p:sldIdLst>
    <p:sldId id="315" r:id="rId3"/>
    <p:sldId id="297" r:id="rId4"/>
    <p:sldId id="309" r:id="rId5"/>
    <p:sldId id="310" r:id="rId6"/>
    <p:sldId id="311" r:id="rId7"/>
    <p:sldId id="312" r:id="rId8"/>
    <p:sldId id="313" r:id="rId9"/>
    <p:sldId id="31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64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11/09/2025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2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188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3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737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4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786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5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083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372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7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125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1E8FD-9039-4681-9BE7-6572D014C199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092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857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7665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3585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6168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6952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0D8BC-8D6A-440F-852E-19B2CE31F361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61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C5D45-5CCB-4D35-B238-BF4E319AAEA1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298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6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F220E-9393-4184-B5AB-6414975E4CF0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E2367-EC68-405D-B0B4-B7DAAF2E8885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7425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D0F77-CDFD-416B-8DA7-C841DA8EDCB4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0795B-0DFC-4B57-AE30-50DC62E55DBB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2641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38874-41C7-4075-AE1F-57B354119AE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E7A64-7387-4B93-B91C-C92746C100D9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303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5C805-3F5F-4963-A39D-25EA43D6A978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8640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EB83A-CF99-44DD-ACD3-1FE201033745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D77BB-4C0C-4EA4-84E8-6FAC5B8BA7DA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2416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23C96-3A9B-494D-93CC-13C005B39AD6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F0BA5-BE5A-42C4-AC2C-2AF31718B22D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131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FCFD7-0303-419C-9D46-A5BA5A03D918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0408B-14C1-41D2-9BC6-43821D8858AA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68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3B092-26D1-4317-A22A-8953F451614A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7F5C7-10FB-4001-85DA-E521A76F9996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955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A7E2C-E958-4B51-ABAD-CA25D134FBC3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17435-21EC-450C-9EDD-00ADF818F4B5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885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2707A-D441-494F-A9E1-DD2328D5A1E6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39DE1-35B7-4EAF-82EB-6365E658628B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9626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60021-4CA5-41F4-828A-5ADA5E99CCDA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CA48D-43B9-4A5A-B71C-D18E947DC0C9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049251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en-US" altLang="en-US" sz="800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en-US" altLang="en-US" sz="800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CEA12-746C-40C7-822D-581B8F7952BD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551E6-6EB3-417F-8C17-D113E3B47BF4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412444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55FA2-118B-470E-8E63-8E39DEF0789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1061B-6048-4B9F-B07F-B21DEE316B31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898176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en-US" altLang="en-US" sz="800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en-US" altLang="en-US" sz="800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7BF5F-4D30-4F66-9424-792127D3BC93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180AB-9F62-44AA-ABDC-24DCAD0507FE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97825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F059-D1C1-470F-8469-835D4F705B17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2952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9766F-4380-4955-AB03-26F56CCAC30A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2F559-1ED4-4613-92AD-702F5F9874D8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304020"/>
      </p:ext>
    </p:extLst>
  </p:cSld>
  <p:clrMapOvr>
    <a:masterClrMapping/>
  </p:clrMapOvr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C0520-A44F-4CB9-A97B-43810FD3E42B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EED85-3785-4BF3-9016-2E7135A6D8C9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3361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E34BB-9113-45B7-BFD6-C729805FCC73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B9834-1407-4804-B8A4-F4049AA8641B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65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F032-5D5D-4447-B6D5-D410661AED34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78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8729C-6D6E-4F36-B46F-E2EC4C20F045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10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2530A-6D77-48C1-85AD-F0B30F75F40F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446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0E5D0-A942-4D2A-997D-7EA1380F7689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33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0F12-05FA-4F5C-B1CA-1455CF3C73CE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462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69869-1ADC-46EE-AA62-327F46921DD3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675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52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  <p:sldLayoutId id="2147483921" r:id="rId12"/>
    <p:sldLayoutId id="2147483922" r:id="rId13"/>
    <p:sldLayoutId id="2147483923" r:id="rId14"/>
    <p:sldLayoutId id="2147483924" r:id="rId15"/>
    <p:sldLayoutId id="21474839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fld id="{D78AFFE7-9E6C-4333-ABBF-DE83E84DF474}" type="datetime1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0" hangingPunct="0"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eaLnBrk="0" hangingPunct="0">
              <a:defRPr/>
            </a:pPr>
            <a:fld id="{AE6094E6-5286-4EA8-8E80-6E1E429A75DA}" type="slidenum">
              <a:rPr lang="en-US" altLang="en-US">
                <a:solidFill>
                  <a:srgbClr val="90C2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0" hangingPunct="0">
                <a:defRPr/>
              </a:pPr>
              <a:t>‹#›</a:t>
            </a:fld>
            <a:endParaRPr lang="en-US" altLang="en-US">
              <a:solidFill>
                <a:srgbClr val="90C22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597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  <p:sldLayoutId id="2147483938" r:id="rId12"/>
    <p:sldLayoutId id="2147483939" r:id="rId13"/>
    <p:sldLayoutId id="2147483940" r:id="rId14"/>
    <p:sldLayoutId id="2147483941" r:id="rId15"/>
    <p:sldLayoutId id="2147483942" r:id="rId16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2"/>
          <p:cNvSpPr>
            <a:spLocks noGrp="1"/>
          </p:cNvSpPr>
          <p:nvPr>
            <p:ph type="title"/>
          </p:nvPr>
        </p:nvSpPr>
        <p:spPr>
          <a:xfrm>
            <a:off x="1285875" y="327025"/>
            <a:ext cx="7429500" cy="2062163"/>
          </a:xfrm>
        </p:spPr>
        <p:txBody>
          <a:bodyPr/>
          <a:lstStyle/>
          <a:p>
            <a:pPr eaLnBrk="1" hangingPunct="1"/>
            <a:r>
              <a:rPr lang="en-US" altLang="en-US" sz="3200" dirty="0" err="1"/>
              <a:t>Skala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Pengukuran</a:t>
            </a:r>
            <a:endParaRPr lang="en-US" altLang="en-US" sz="2800" dirty="0"/>
          </a:p>
        </p:txBody>
      </p:sp>
      <p:sp>
        <p:nvSpPr>
          <p:cNvPr id="10243" name="Text Placeholder 3"/>
          <p:cNvSpPr>
            <a:spLocks noGrp="1"/>
          </p:cNvSpPr>
          <p:nvPr>
            <p:ph type="body" idx="1"/>
          </p:nvPr>
        </p:nvSpPr>
        <p:spPr>
          <a:xfrm>
            <a:off x="0" y="0"/>
            <a:ext cx="1143000" cy="6858000"/>
          </a:xfrm>
          <a:solidFill>
            <a:schemeClr val="accent1"/>
          </a:solidFill>
        </p:spPr>
        <p:txBody>
          <a:bodyPr/>
          <a:lstStyle/>
          <a:p>
            <a:pPr algn="ctr" eaLnBrk="1" hangingPunct="1"/>
            <a:endParaRPr lang="en-US" altLang="en-US" b="1" dirty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P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R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T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M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U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A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N</a:t>
            </a:r>
          </a:p>
          <a:p>
            <a:pPr algn="ctr" eaLnBrk="1" hangingPunct="1"/>
            <a:endParaRPr lang="en-US" altLang="en-US" b="1" dirty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279034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2509" y="152400"/>
            <a:ext cx="9118979" cy="96776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SKALA PENGUKURAN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2509" y="1219200"/>
            <a:ext cx="9143999" cy="672286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92100" indent="-2921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sz="2000" b="1" dirty="0"/>
              <a:t>	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Construct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abstraksi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fenomena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berupa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kejadian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proses,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atribut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subyek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obyek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Tipe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pengukuran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construct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terdiri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nominal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pengukuran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menyatakan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kategori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klasifikasi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construct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diukur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missal: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jenis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kelamin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terdiri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kategori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wanita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nominalnya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Jenis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kelamin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:      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wanita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Status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Prkawinan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Menikah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Belum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Menikah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Ordinal 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menyatakan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kategori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peringkat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penilaian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(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kurang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sangat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62200" y="4038600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00347" y="4038600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362200" y="4648200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46406" y="4629537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800" y="4897272"/>
            <a:ext cx="2853175" cy="2225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997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20" y="48288"/>
            <a:ext cx="9118979" cy="53290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8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647963"/>
            <a:ext cx="8686798" cy="399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0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3200400"/>
            <a:ext cx="8686798" cy="1285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00200" marR="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0200" marR="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0200" marR="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1984" y="972519"/>
            <a:ext cx="6995615" cy="4939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interval </a:t>
            </a: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bernilai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klasifikasi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peringkat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berjarak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 1 – 5 ,  2 – 4 </a:t>
            </a: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4.Skala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Rasio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menyatakan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klasifikasi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urutan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berjarak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mempunyai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awal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Total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: 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&lt; 5000                                       5000 – 1 M                 &gt; 1 M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4696136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55491" y="4804759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0" y="4793707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7499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20" y="48288"/>
            <a:ext cx="9118979" cy="53290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8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647963"/>
            <a:ext cx="8686798" cy="399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5B5249"/>
                </a:solidFill>
                <a:latin typeface="Times New Roman"/>
                <a:ea typeface="Calibri" panose="020F0502020204030204" pitchFamily="34" charset="0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3200400"/>
            <a:ext cx="8686798" cy="1285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49472" y="581191"/>
            <a:ext cx="8888672" cy="601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Setelah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diketahui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macam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tipe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perlu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nilai-nilai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pemebrian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nilai-nilai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dinamakan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penskalaan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penskalaan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terbagi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rating,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memebrikan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rating/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kesuatu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terbagi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a.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dikotomi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dikemukakan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Guthman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9144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dikotomi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misal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setuju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</a:t>
            </a:r>
          </a:p>
          <a:p>
            <a:pPr marL="9144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Berikanlah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tanggapan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pernytaan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berikut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mempunyai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kredit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?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kategori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item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dipilih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>
              <a:solidFill>
                <a:srgbClr val="5B524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477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20" y="48288"/>
            <a:ext cx="9118979" cy="53290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8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647963"/>
            <a:ext cx="8686798" cy="399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5B5249"/>
                </a:solidFill>
                <a:latin typeface="Times New Roman"/>
                <a:ea typeface="Calibri" panose="020F0502020204030204" pitchFamily="34" charset="0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3200400"/>
            <a:ext cx="8686798" cy="1285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49472" y="581191"/>
            <a:ext cx="8888672" cy="6602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Penggunaan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teknologi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pekerjaan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9144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Sangat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9144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Netral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Kurang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c.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Likert,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sikap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pendapat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persepsi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	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seseorang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menyatakan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setuju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setuju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subyek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 	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obyek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keperluan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kuantitatif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jawaban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diberi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Sangat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setuju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5</a:t>
            </a:r>
          </a:p>
          <a:p>
            <a:pPr lvl="0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Setuju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4</a:t>
            </a:r>
          </a:p>
          <a:p>
            <a:pPr lvl="0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Ragu-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ragu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</a:t>
            </a:r>
          </a:p>
          <a:p>
            <a:pPr lvl="0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setuju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2</a:t>
            </a:r>
          </a:p>
          <a:p>
            <a:pPr lvl="0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Sangat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setuju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</a:t>
            </a: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Istrumen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likert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  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checklist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pilihan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ganda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>
              <a:solidFill>
                <a:srgbClr val="5B524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68136" y="1134467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371600" y="1547895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395845" y="1983117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375064" y="2395370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409700" y="2788147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0076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20" y="48288"/>
            <a:ext cx="9118979" cy="53290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8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647963"/>
            <a:ext cx="868679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checklist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Berilah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jawaban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pertanyaan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berikut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pendapatan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 V)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kolom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tersedia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Kerja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</p:txBody>
      </p:sp>
      <p:sp>
        <p:nvSpPr>
          <p:cNvPr id="3" name="Rectangle 2"/>
          <p:cNvSpPr/>
          <p:nvPr/>
        </p:nvSpPr>
        <p:spPr>
          <a:xfrm>
            <a:off x="457200" y="3200400"/>
            <a:ext cx="8686798" cy="1285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49472" y="581191"/>
            <a:ext cx="8888672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>
              <a:solidFill>
                <a:srgbClr val="5B524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541594"/>
              </p:ext>
            </p:extLst>
          </p:nvPr>
        </p:nvGraphicFramePr>
        <p:xfrm>
          <a:off x="762000" y="1953186"/>
          <a:ext cx="7086600" cy="26092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1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63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63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71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29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PERTANYAAN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JAWABAN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SS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TS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STS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Suhu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udara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ruangan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normal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Sirkulasi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udara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berjalan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baik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Tempat pekerjaan menjanjikan keselamatan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Ruangan mampu meredam suara ribut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Alunan music membangkitkan semangat kerja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87907" y="4795634"/>
            <a:ext cx="4572000" cy="15547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041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SS   =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setuju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041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    =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setuju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041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RR  =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ragu-ragu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041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TS  =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setuju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STS =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901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4636" y="-11052"/>
            <a:ext cx="9118979" cy="53290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8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647963"/>
            <a:ext cx="868679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600" b="1" dirty="0">
              <a:solidFill>
                <a:srgbClr val="5B5249"/>
              </a:solidFill>
            </a:endParaRPr>
          </a:p>
          <a:p>
            <a:endParaRPr lang="en-US" sz="1600" b="1" dirty="0">
              <a:solidFill>
                <a:srgbClr val="5B5249"/>
              </a:solidFill>
            </a:endParaRPr>
          </a:p>
          <a:p>
            <a:endParaRPr lang="en-US" sz="1600" b="1" dirty="0">
              <a:solidFill>
                <a:srgbClr val="5B5249"/>
              </a:solidFill>
            </a:endParaRPr>
          </a:p>
          <a:p>
            <a:endParaRPr lang="en-US" sz="1600" b="1" dirty="0">
              <a:solidFill>
                <a:srgbClr val="5B5249"/>
              </a:solidFill>
            </a:endParaRPr>
          </a:p>
          <a:p>
            <a:endParaRPr lang="en-US" sz="1600" b="1" dirty="0">
              <a:solidFill>
                <a:srgbClr val="5B5249"/>
              </a:solidFill>
            </a:endParaRPr>
          </a:p>
          <a:p>
            <a:endParaRPr lang="en-US" sz="1600" b="1" dirty="0">
              <a:solidFill>
                <a:srgbClr val="5B5249"/>
              </a:solidFill>
            </a:endParaRPr>
          </a:p>
          <a:p>
            <a:endParaRPr lang="en-US" sz="1600" b="1" dirty="0">
              <a:solidFill>
                <a:srgbClr val="5B5249"/>
              </a:solidFill>
            </a:endParaRPr>
          </a:p>
          <a:p>
            <a:endParaRPr lang="en-US" sz="1600" b="1" dirty="0">
              <a:solidFill>
                <a:srgbClr val="5B5249"/>
              </a:solidFill>
            </a:endParaRPr>
          </a:p>
          <a:p>
            <a:endParaRPr lang="en-US" sz="1600" b="1" dirty="0">
              <a:solidFill>
                <a:srgbClr val="5B524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3200400"/>
            <a:ext cx="8686798" cy="1285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636" y="442209"/>
            <a:ext cx="88886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/>
              <a:t>         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perbedaan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semantic,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sikap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 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ekstrem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subyek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diminta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diantara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Berikan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penilaian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kepemimpinan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manajer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Bersahabat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:   5     4    3    2     1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bersahabat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Tepat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janji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:   5     4     3    2    1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tepat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janji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Bersaudara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:   5     4     3    2    1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Memusuhi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pujian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:  5    4     3    2     1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Mencela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1600" b="1" dirty="0">
              <a:solidFill>
                <a:srgbClr val="5B524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e.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Numeris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terdiri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5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alternatif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sikap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responden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subyek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obyek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berbeda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perbedaan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semantic,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kutub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ekstrem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juga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f.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grafis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sikap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disajikan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grafis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gambar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Berikanlah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penilaian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kepemimpinan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atasan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saudara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9"/>
          <p:cNvSpPr>
            <a:spLocks noChangeArrowheads="1"/>
          </p:cNvSpPr>
          <p:nvPr/>
        </p:nvSpPr>
        <p:spPr bwMode="auto">
          <a:xfrm>
            <a:off x="184244" y="16383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7" name="Rectangle 31"/>
          <p:cNvSpPr>
            <a:spLocks noChangeArrowheads="1"/>
          </p:cNvSpPr>
          <p:nvPr/>
        </p:nvSpPr>
        <p:spPr bwMode="auto">
          <a:xfrm>
            <a:off x="1098644" y="62103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49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04800" y="990600"/>
            <a:ext cx="8305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2.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rangking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membandingkan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baik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a.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perbandingan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obyek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berpasangan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b.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rangking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dipaksakan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mengurutkan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relative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lainnya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c.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komparatif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membandingkan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627055"/>
      </p:ext>
    </p:extLst>
  </p:cSld>
  <p:clrMapOvr>
    <a:masterClrMapping/>
  </p:clrMapOvr>
</p:sld>
</file>

<file path=ppt/theme/theme1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718</Words>
  <Application>Microsoft Office PowerPoint</Application>
  <PresentationFormat>On-screen Show (4:3)</PresentationFormat>
  <Paragraphs>159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 3</vt:lpstr>
      <vt:lpstr>2_Facet</vt:lpstr>
      <vt:lpstr>Facet</vt:lpstr>
      <vt:lpstr>Skala Pengukuran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2025-09-11T07:48:55Z</dcterms:modified>
</cp:coreProperties>
</file>